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6350"/>
            <a:ext cx="9632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0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627"/>
            <a:ext cx="9144000" cy="50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BABİLLİLER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62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ROMALILAR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9234"/>
            <a:ext cx="8208912" cy="50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0"/>
            <a:ext cx="9632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6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Application>Microsoft Office PowerPoint</Application>
  <PresentationFormat>Ekran Gösterisi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BABİLLİLER</vt:lpstr>
      <vt:lpstr>ROMALILAR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YIL</dc:title>
  <dc:creator>Serpil</dc:creator>
  <cp:lastModifiedBy>Serpil</cp:lastModifiedBy>
  <cp:revision>4</cp:revision>
  <dcterms:created xsi:type="dcterms:W3CDTF">2014-12-28T11:50:25Z</dcterms:created>
  <dcterms:modified xsi:type="dcterms:W3CDTF">2015-01-20T13:08:40Z</dcterms:modified>
</cp:coreProperties>
</file>